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DA95C-561A-44F4-BB1A-96153BFFF7F3}" type="datetimeFigureOut">
              <a:rPr lang="en-US" smtClean="0"/>
              <a:pPr/>
              <a:t>19/01/2014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ACC99-8DF7-4F2D-94D8-8B8C6B403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447800"/>
            <a:ext cx="1371600" cy="184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1600200"/>
            <a:ext cx="219879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3657600"/>
            <a:ext cx="4439653" cy="208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1447800"/>
            <a:ext cx="2362200" cy="187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3429000" y="533400"/>
            <a:ext cx="2895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vi-VN" sz="1800" kern="10" spc="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Pătratul. Forme recurente</a:t>
            </a:r>
            <a:endParaRPr lang="en-US" sz="1800" kern="10" spc="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</cp:revision>
  <dcterms:created xsi:type="dcterms:W3CDTF">2014-01-18T20:43:35Z</dcterms:created>
  <dcterms:modified xsi:type="dcterms:W3CDTF">2014-01-18T22:05:17Z</dcterms:modified>
</cp:coreProperties>
</file>