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Vine Moș Nicolae, 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Vine Moș Nicolae,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Vine Moș Nicola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2017-12-04T19:08:38Z</dcterms:modified>
</cp:coreProperties>
</file>