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352550"/>
            <a:ext cx="77724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2019-11-07T21:45:43Z</dcterms:modified>
</cp:coreProperties>
</file>