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9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eodora\Pictures\Simulare Bac tehno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04800"/>
            <a:ext cx="2359032" cy="3243669"/>
          </a:xfrm>
          <a:prstGeom prst="rect">
            <a:avLst/>
          </a:prstGeom>
          <a:noFill/>
        </p:spPr>
      </p:pic>
      <p:pic>
        <p:nvPicPr>
          <p:cNvPr id="1027" name="Picture 3" descr="C:\Users\Teodora\Pictures\Simulare Bac tehno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304800"/>
            <a:ext cx="2334491" cy="3209925"/>
          </a:xfrm>
          <a:prstGeom prst="rect">
            <a:avLst/>
          </a:prstGeom>
          <a:noFill/>
        </p:spPr>
      </p:pic>
      <p:pic>
        <p:nvPicPr>
          <p:cNvPr id="1028" name="Picture 4" descr="C:\Users\Teodora\Pictures\Simulare Bac tehno-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04800"/>
            <a:ext cx="2362200" cy="3200399"/>
          </a:xfrm>
          <a:prstGeom prst="rect">
            <a:avLst/>
          </a:prstGeom>
          <a:noFill/>
        </p:spPr>
      </p:pic>
      <p:pic>
        <p:nvPicPr>
          <p:cNvPr id="1029" name="Picture 5" descr="C:\Users\Teodora\Pictures\Simulare Bac tehno -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3657600"/>
            <a:ext cx="2362200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1</cp:revision>
  <dcterms:created xsi:type="dcterms:W3CDTF">2006-08-16T00:00:00Z</dcterms:created>
  <dcterms:modified xsi:type="dcterms:W3CDTF">2018-01-14T18:36:02Z</dcterms:modified>
</cp:coreProperties>
</file>