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446F-74E7-4814-A44A-2FCB6C1294B6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BC71-D133-47E4-BDE2-0BE4B5C683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9199" y="838202"/>
            <a:ext cx="4114801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186" y="4114800"/>
            <a:ext cx="38228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114800"/>
            <a:ext cx="32686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114800"/>
            <a:ext cx="20574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57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2014-01-31T21:26:01Z</dcterms:created>
  <dcterms:modified xsi:type="dcterms:W3CDTF">2014-01-31T21:35:43Z</dcterms:modified>
</cp:coreProperties>
</file>