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935413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428206"/>
            <a:ext cx="84534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43075"/>
            <a:ext cx="4262437" cy="149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191000" cy="342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7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1" y="4972049"/>
            <a:ext cx="24860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00" y="249322"/>
            <a:ext cx="2828925" cy="402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5" y="4191000"/>
            <a:ext cx="372201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" y="375705"/>
            <a:ext cx="3735387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45" y="4972049"/>
            <a:ext cx="25431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16" y="2239431"/>
            <a:ext cx="2693784" cy="2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7337" y="42414"/>
            <a:ext cx="2031552" cy="240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" y="2239431"/>
            <a:ext cx="2524125" cy="267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0" y="124693"/>
            <a:ext cx="2238690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39431"/>
            <a:ext cx="1752600" cy="5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93" y="2877101"/>
            <a:ext cx="1552575" cy="7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1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Teodora</dc:creator>
  <cp:lastModifiedBy>Teodora</cp:lastModifiedBy>
  <cp:revision>4</cp:revision>
  <dcterms:created xsi:type="dcterms:W3CDTF">2006-08-16T00:00:00Z</dcterms:created>
  <dcterms:modified xsi:type="dcterms:W3CDTF">2014-05-24T07:53:38Z</dcterms:modified>
</cp:coreProperties>
</file>