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471488"/>
            <a:ext cx="7858125" cy="591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2019-10-04T18:46:53Z</dcterms:modified>
</cp:coreProperties>
</file>