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maticalvariety.blogspot.com/2019/05/corpuri-rotunde-clasa-viii-optional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http://mathematicalvariety.blogspot.com/2019/05/corpuri-rotunde-clasa-viii-optional.html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2019-05-17T17:21:05Z</dcterms:modified>
</cp:coreProperties>
</file>