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oze centenar\FIR_3794.jpg"/>
          <p:cNvPicPr>
            <a:picLocks noChangeAspect="1" noChangeArrowheads="1"/>
          </p:cNvPicPr>
          <p:nvPr/>
        </p:nvPicPr>
        <p:blipFill>
          <a:blip r:embed="rId2" cstate="print">
            <a:lum bright="-4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457200"/>
            <a:ext cx="8182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</a:rPr>
              <a:t>NESTEMATE DIN TEZAURUL LOCAL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371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Activitatea 1</a:t>
            </a:r>
          </a:p>
          <a:p>
            <a:pPr algn="ctr"/>
            <a:r>
              <a:rPr lang="ro-RO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FAMILIA ŞI DASCĂLII – ÎNGERII COPILĂRIEI MELE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5791200"/>
            <a:ext cx="3277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Liceul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„Petru Rareș” Feldioara</a:t>
            </a:r>
            <a:endParaRPr lang="ro-RO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CLASA  a 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IV-a B</a:t>
            </a:r>
            <a:endParaRPr lang="ro-RO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Prof.  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Ivan Iuliana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81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Suntem actori, cântăm și dansăm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Picture 2" descr="Este posibil ca imaginea sÄ conÅ£inÄ: 15 persoane, inclusiv Tony Branduse, oameni Ã®n picio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19200"/>
            <a:ext cx="3429000" cy="2571751"/>
          </a:xfrm>
          <a:prstGeom prst="rect">
            <a:avLst/>
          </a:prstGeom>
          <a:noFill/>
        </p:spPr>
      </p:pic>
      <p:pic>
        <p:nvPicPr>
          <p:cNvPr id="25604" name="Picture 4" descr="Este posibil ca imaginea sÄ conÅ£inÄ: 5 persoane, inclusiv Tony Branduse, persoane zÃ¢mbind, oameni Ã®n picio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1508">
            <a:off x="6143188" y="1354861"/>
            <a:ext cx="3013151" cy="2423525"/>
          </a:xfrm>
          <a:prstGeom prst="rect">
            <a:avLst/>
          </a:prstGeom>
          <a:noFill/>
        </p:spPr>
      </p:pic>
      <p:pic>
        <p:nvPicPr>
          <p:cNvPr id="25606" name="Picture 6" descr="Este posibil ca imaginea sÄ conÅ£inÄ: 3 persoane, oameni Ã®n picio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25982">
            <a:off x="279825" y="1563409"/>
            <a:ext cx="2590800" cy="2228850"/>
          </a:xfrm>
          <a:prstGeom prst="rect">
            <a:avLst/>
          </a:prstGeom>
          <a:noFill/>
        </p:spPr>
      </p:pic>
      <p:pic>
        <p:nvPicPr>
          <p:cNvPr id="25608" name="Picture 8" descr="Este posibil ca imaginea sÄ conÅ£inÄ: 9 persoane, teren de baschet, pantofi Åi interi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3733800" cy="2477533"/>
          </a:xfrm>
          <a:prstGeom prst="rect">
            <a:avLst/>
          </a:prstGeom>
          <a:noFill/>
        </p:spPr>
      </p:pic>
      <p:pic>
        <p:nvPicPr>
          <p:cNvPr id="25610" name="Picture 10" descr="Este posibil ca imaginea sÄ conÅ£inÄ: 11 persoane, persoane zÃ¢mbind, oameni Ã®n picioa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114800"/>
            <a:ext cx="3813174" cy="2522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ste posibil ca imaginea sÄ conÅ£inÄ: 15 persoane, persoane zÃ¢mbind, oameni Ã®n picioare Åi Ã®n aer li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>
                <a:solidFill>
                  <a:srgbClr val="FF0000"/>
                </a:solidFill>
              </a:rPr>
              <a:t>Abia așteptăm să vă cunoaștem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e posibil ca imaginea sÄ conÅ£inÄ: 26 de persoane, inclusiv Alina Turcu, Marylena Ripeanu, Popister Silviu, Doca Madalina Åi Tony Branduse, persoane zÃ¢mbind, oameni Ã®n picioare Åi in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5434"/>
            <a:ext cx="9144000" cy="528256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304800"/>
            <a:ext cx="43036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Liceul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„Petru Rareș” Feldioara</a:t>
            </a:r>
          </a:p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CLASA  a IV-a B</a:t>
            </a:r>
          </a:p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Prof.  Ivan Iuliana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2862" y="5534561"/>
            <a:ext cx="304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FFFF00"/>
                </a:solidFill>
              </a:rPr>
              <a:t>Noi suntem elevi model,</a:t>
            </a:r>
          </a:p>
          <a:p>
            <a:r>
              <a:rPr lang="ro-RO" sz="2000" b="1" dirty="0" smtClean="0">
                <a:solidFill>
                  <a:srgbClr val="FFFF00"/>
                </a:solidFill>
              </a:rPr>
              <a:t>Știm să ne putăm de fel.</a:t>
            </a:r>
          </a:p>
          <a:p>
            <a:r>
              <a:rPr lang="ro-RO" sz="2000" b="1" dirty="0" smtClean="0">
                <a:solidFill>
                  <a:srgbClr val="FFFF00"/>
                </a:solidFill>
              </a:rPr>
              <a:t>Învățăm și ne jucăm,</a:t>
            </a:r>
          </a:p>
          <a:p>
            <a:r>
              <a:rPr lang="ro-RO" sz="2000" b="1" dirty="0" smtClean="0">
                <a:solidFill>
                  <a:srgbClr val="FFFF00"/>
                </a:solidFill>
              </a:rPr>
              <a:t>Doar ca să evoluăm.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D:\poze centenar\IMG_20181127_131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4275">
            <a:off x="6339806" y="4342589"/>
            <a:ext cx="2595733" cy="194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D:\poze centenar\IMG_20181127_131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2711">
            <a:off x="6243061" y="1540892"/>
            <a:ext cx="2767120" cy="207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D:\poze centenar\IMG_20181127_131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46614">
            <a:off x="188513" y="4159718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D:\poze centenar\IMG_20181127_121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9361">
            <a:off x="178331" y="1630645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22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>
                <a:solidFill>
                  <a:srgbClr val="0070C0"/>
                </a:solidFill>
              </a:rPr>
              <a:t>Simțim și </a:t>
            </a:r>
            <a:r>
              <a:rPr lang="ro-RO" sz="3600" b="1" dirty="0" smtClean="0">
                <a:solidFill>
                  <a:srgbClr val="FFFF00"/>
                </a:solidFill>
              </a:rPr>
              <a:t>iubim</a:t>
            </a:r>
            <a:r>
              <a:rPr lang="ro-RO" sz="3600" b="1" dirty="0" smtClean="0"/>
              <a:t> </a:t>
            </a:r>
            <a:r>
              <a:rPr lang="ro-RO" sz="3600" b="1" dirty="0" smtClean="0">
                <a:solidFill>
                  <a:srgbClr val="FF0000"/>
                </a:solidFill>
              </a:rPr>
              <a:t>românește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Este posibil ca imaginea sÄ conÅ£inÄ: 24 de persoane, inclusiv Andona Ciocan, Marylena Ripeanu Åi Tony Branduse, oameni Ã®n picioa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023936"/>
            <a:ext cx="4817534" cy="2709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Este posibil ca imaginea sÄ conÅ£inÄ: 23 de persoane, inclusiv Marylena Ripeanu, Tony Branduse, Doca Madalina Åi Crinadenisa Maria, persoane zÃ¢mbind, oameni Ã®n picioare Åi copi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810000"/>
            <a:ext cx="3429000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/>
              <a:t>Învățăm tainele arhitecturii</a:t>
            </a:r>
            <a:endParaRPr lang="en-US" sz="3200" b="1" dirty="0"/>
          </a:p>
        </p:txBody>
      </p:sp>
      <p:pic>
        <p:nvPicPr>
          <p:cNvPr id="18434" name="Picture 2" descr="Este posibil ca imaginea sÄ conÅ£inÄ: 4 persoane, oameni Ã®n picio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3063875" cy="2297906"/>
          </a:xfrm>
          <a:prstGeom prst="rect">
            <a:avLst/>
          </a:prstGeom>
          <a:noFill/>
        </p:spPr>
      </p:pic>
      <p:pic>
        <p:nvPicPr>
          <p:cNvPr id="18436" name="Picture 4" descr="Este posibil ca imaginea sÄ conÅ£inÄ: 4 persoane, oameni Ã®n picioare Åi interi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3612753" cy="4817004"/>
          </a:xfrm>
          <a:prstGeom prst="rect">
            <a:avLst/>
          </a:prstGeom>
          <a:noFill/>
        </p:spPr>
      </p:pic>
      <p:pic>
        <p:nvPicPr>
          <p:cNvPr id="18438" name="Picture 6" descr="Este posibil ca imaginea sÄ conÅ£inÄ: 8 persoane, persoane zÃ¢mbind, oameni Ã®n picio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3283743" cy="218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564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FF0000"/>
                </a:solidFill>
              </a:rPr>
              <a:t>Promovăm „Starea de bine”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Este posibil ca imaginea sÄ conÅ£inÄ: 5 persoane, oameni stÃ¢nd j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86200"/>
            <a:ext cx="3810000" cy="2743199"/>
          </a:xfrm>
          <a:prstGeom prst="rect">
            <a:avLst/>
          </a:prstGeom>
          <a:noFill/>
        </p:spPr>
      </p:pic>
      <p:pic>
        <p:nvPicPr>
          <p:cNvPr id="19460" name="Picture 4" descr="Este posibil ca imaginea sÄ conÅ£inÄ: unul sau mai mulÅ£i oame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838200"/>
            <a:ext cx="5718175" cy="2819400"/>
          </a:xfrm>
          <a:prstGeom prst="rect">
            <a:avLst/>
          </a:prstGeom>
          <a:noFill/>
        </p:spPr>
      </p:pic>
      <p:pic>
        <p:nvPicPr>
          <p:cNvPr id="19462" name="Picture 6" descr="Este posibil ca imaginea sÄ conÅ£inÄ: 10 persoane, inclusiv Doca Madalina Åi Marylena Ripeanu, oameni stÃ¢nd jos Åi masÄ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962400"/>
            <a:ext cx="3736975" cy="26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ste posibil ca imaginea sÄ conÅ£inÄ: 7 persoane, inclusiv Doca Madalina, persoane zÃ¢mbi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4064000" cy="304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rgbClr val="7030A0"/>
                </a:solidFill>
              </a:rPr>
              <a:t>Citim...și chiar ne place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0484" name="Picture 4" descr="Este posibil ca imaginea sÄ conÅ£inÄ: 2 persoane, oameni stÃ¢nd jos, masÄ Åi interi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3981450" cy="2986088"/>
          </a:xfrm>
          <a:prstGeom prst="rect">
            <a:avLst/>
          </a:prstGeom>
          <a:noFill/>
        </p:spPr>
      </p:pic>
      <p:pic>
        <p:nvPicPr>
          <p:cNvPr id="20488" name="Picture 8" descr="https://scontent-otp1-1.xx.fbcdn.net/v/t1.15752-9/49308605_609702112814337_1788965247285985280_n.jpg?_nc_cat=109&amp;_nc_ht=scontent-otp1-1.xx&amp;oh=a667ee77dd03b3165c6d8b5501428538&amp;oe=5CDD712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3889374" cy="2917031"/>
          </a:xfrm>
          <a:prstGeom prst="rect">
            <a:avLst/>
          </a:prstGeom>
          <a:noFill/>
        </p:spPr>
      </p:pic>
      <p:pic>
        <p:nvPicPr>
          <p:cNvPr id="20490" name="Picture 10" descr="https://scontent-otp1-1.xx.fbcdn.net/v/t1.15752-9/50766509_759739381062850_898745971389759488_n.jpg?_nc_cat=104&amp;_nc_ht=scontent-otp1-1.xx&amp;oh=93b7884348bbc3d69510a6f7f4cca01b&amp;oe=5D1E18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85800"/>
            <a:ext cx="3657600" cy="2743200"/>
          </a:xfrm>
          <a:prstGeom prst="rect">
            <a:avLst/>
          </a:prstGeom>
          <a:noFill/>
        </p:spPr>
      </p:pic>
      <p:pic>
        <p:nvPicPr>
          <p:cNvPr id="20486" name="Picture 6" descr="Este posibil ca imaginea sÄ conÅ£inÄ: 1 persoanÄ, stÃ¢nd jos Åi masÄ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743200"/>
            <a:ext cx="241300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86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B050"/>
                </a:solidFill>
              </a:rPr>
              <a:t>Știm să ne arătam iubirea unii față de ceilalți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1506" name="Picture 2" descr="Nu este disponibilÄ nicio descriere pentru fotografi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3600450" cy="2700338"/>
          </a:xfrm>
          <a:prstGeom prst="rect">
            <a:avLst/>
          </a:prstGeom>
          <a:noFill/>
        </p:spPr>
      </p:pic>
      <p:pic>
        <p:nvPicPr>
          <p:cNvPr id="21508" name="Picture 4" descr="Nu este disponibilÄ nicio descriere pentru fotografi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3581400" cy="2686050"/>
          </a:xfrm>
          <a:prstGeom prst="rect">
            <a:avLst/>
          </a:prstGeom>
          <a:noFill/>
        </p:spPr>
      </p:pic>
      <p:pic>
        <p:nvPicPr>
          <p:cNvPr id="21510" name="Picture 6" descr="Este posibil ca imaginea sÄ conÅ£inÄ: 3 persoane, persoane zÃ¢mbind, copac Åi Ã®n aer li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521075" cy="2640807"/>
          </a:xfrm>
          <a:prstGeom prst="rect">
            <a:avLst/>
          </a:prstGeom>
          <a:noFill/>
        </p:spPr>
      </p:pic>
      <p:pic>
        <p:nvPicPr>
          <p:cNvPr id="21512" name="Picture 8" descr="Nu este disponibilÄ nicio descriere pentru fotografie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86200"/>
            <a:ext cx="3432174" cy="2574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rgbClr val="FFC000"/>
                </a:solidFill>
              </a:rPr>
              <a:t>Ne jucăm și învățăm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22530" name="Picture 2" descr="Este posibil ca imaginea sÄ conÅ£inÄ: 2 persoane, persoane zÃ¢mbind, oameni Ã®n picioare Åi in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3797" y="0"/>
            <a:ext cx="2260203" cy="3200400"/>
          </a:xfrm>
          <a:prstGeom prst="rect">
            <a:avLst/>
          </a:prstGeom>
          <a:noFill/>
        </p:spPr>
      </p:pic>
      <p:pic>
        <p:nvPicPr>
          <p:cNvPr id="22532" name="Picture 4" descr="Este posibil ca imaginea sÄ conÅ£inÄ: 4 persoane, oameni stÃ¢nd jos Åi interi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762000"/>
            <a:ext cx="4030133" cy="2590800"/>
          </a:xfrm>
          <a:prstGeom prst="rect">
            <a:avLst/>
          </a:prstGeom>
          <a:noFill/>
        </p:spPr>
      </p:pic>
      <p:pic>
        <p:nvPicPr>
          <p:cNvPr id="22534" name="Picture 6" descr="Este posibil ca imaginea sÄ conÅ£inÄ: unul sau mai mulÅ£i oame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2286000" cy="3220156"/>
          </a:xfrm>
          <a:prstGeom prst="rect">
            <a:avLst/>
          </a:prstGeom>
          <a:noFill/>
        </p:spPr>
      </p:pic>
      <p:pic>
        <p:nvPicPr>
          <p:cNvPr id="22536" name="Picture 8" descr="Este posibil ca imaginea sÄ conÅ£inÄ: 2 persoane, oameni stÃ¢nd j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352800"/>
            <a:ext cx="1701482" cy="3505200"/>
          </a:xfrm>
          <a:prstGeom prst="rect">
            <a:avLst/>
          </a:prstGeom>
          <a:noFill/>
        </p:spPr>
      </p:pic>
      <p:pic>
        <p:nvPicPr>
          <p:cNvPr id="22538" name="Picture 10" descr="Este posibil ca imaginea sÄ conÅ£inÄ: 2 persoane, persoane zÃ¢mbind, oameni Ã®n picioare"/>
          <p:cNvPicPr>
            <a:picLocks noChangeAspect="1" noChangeArrowheads="1"/>
          </p:cNvPicPr>
          <p:nvPr/>
        </p:nvPicPr>
        <p:blipFill>
          <a:blip r:embed="rId6"/>
          <a:srcRect t="16203" b="14124"/>
          <a:stretch>
            <a:fillRect/>
          </a:stretch>
        </p:blipFill>
        <p:spPr bwMode="auto">
          <a:xfrm>
            <a:off x="0" y="3581400"/>
            <a:ext cx="2282825" cy="3276600"/>
          </a:xfrm>
          <a:prstGeom prst="rect">
            <a:avLst/>
          </a:prstGeom>
          <a:noFill/>
        </p:spPr>
      </p:pic>
      <p:pic>
        <p:nvPicPr>
          <p:cNvPr id="22540" name="Picture 12" descr="Este posibil ca imaginea sÄ conÅ£inÄ: 3 persoane, persoane zÃ¢mbind, oameni stÃ¢nd jos Åi copi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352800"/>
            <a:ext cx="2051824" cy="3505200"/>
          </a:xfrm>
          <a:prstGeom prst="rect">
            <a:avLst/>
          </a:prstGeom>
          <a:noFill/>
        </p:spPr>
      </p:pic>
      <p:pic>
        <p:nvPicPr>
          <p:cNvPr id="22542" name="Picture 14" descr="Este posibil ca imaginea sÄ conÅ£inÄ: 2 persoane, oameni stÃ¢nd jos Åi interi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412482"/>
            <a:ext cx="1905000" cy="3445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>
                <a:solidFill>
                  <a:srgbClr val="FF0000"/>
                </a:solidFill>
              </a:rPr>
              <a:t>Experimentăm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Este posibil ca imaginea sÄ conÅ£inÄ: 2 persoane, bÄuturÄ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09600"/>
            <a:ext cx="3104134" cy="2912396"/>
          </a:xfrm>
          <a:prstGeom prst="rect">
            <a:avLst/>
          </a:prstGeom>
          <a:noFill/>
        </p:spPr>
      </p:pic>
      <p:pic>
        <p:nvPicPr>
          <p:cNvPr id="24580" name="Picture 4" descr="Este posibil ca imaginea sÄ conÅ£inÄ: 4 persoane, persoane zÃ¢mbind, oameni stÃ¢nd jos Åi cop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3657600" cy="2743201"/>
          </a:xfrm>
          <a:prstGeom prst="rect">
            <a:avLst/>
          </a:prstGeom>
          <a:noFill/>
        </p:spPr>
      </p:pic>
      <p:pic>
        <p:nvPicPr>
          <p:cNvPr id="24582" name="Picture 6" descr="Este posibil ca imaginea sÄ conÅ£inÄ: 2 persoane, oameni stÃ¢nd jos, masÄ Åi interi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3886200" cy="2914651"/>
          </a:xfrm>
          <a:prstGeom prst="rect">
            <a:avLst/>
          </a:prstGeom>
          <a:noFill/>
        </p:spPr>
      </p:pic>
      <p:pic>
        <p:nvPicPr>
          <p:cNvPr id="24584" name="Picture 8" descr="Este posibil ca imaginea sÄ conÅ£inÄ: unul sau mai mulÅ£i oameni, oameni stÃ¢nd jos Åi interi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889375" cy="29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107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10</cp:revision>
  <dcterms:created xsi:type="dcterms:W3CDTF">2006-08-16T00:00:00Z</dcterms:created>
  <dcterms:modified xsi:type="dcterms:W3CDTF">2019-02-28T21:13:27Z</dcterms:modified>
</cp:coreProperties>
</file>