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09588"/>
            <a:ext cx="91440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-1"/>
            <a:ext cx="60198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738188"/>
            <a:ext cx="84296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09588"/>
            <a:ext cx="91440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3</cp:revision>
  <dcterms:created xsi:type="dcterms:W3CDTF">2006-08-16T00:00:00Z</dcterms:created>
  <dcterms:modified xsi:type="dcterms:W3CDTF">2020-02-18T06:10:00Z</dcterms:modified>
</cp:coreProperties>
</file>