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86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914400" y="457200"/>
            <a:ext cx="79248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vi-VN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a:rPr>
              <a:t>Ziua Mondială a Educației</a:t>
            </a:r>
            <a:endParaRPr lang="en-US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1028" name="Picture 4" descr="Imagini pentru ziua educatiei 20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237516">
            <a:off x="199867" y="2092258"/>
            <a:ext cx="2826167" cy="1883161"/>
          </a:xfrm>
          <a:prstGeom prst="rect">
            <a:avLst/>
          </a:prstGeom>
          <a:noFill/>
        </p:spPr>
      </p:pic>
      <p:pic>
        <p:nvPicPr>
          <p:cNvPr id="1030" name="Picture 6" descr="Imagini pentru ziua educatiei 20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923036">
            <a:off x="6351362" y="2059137"/>
            <a:ext cx="2583713" cy="1924051"/>
          </a:xfrm>
          <a:prstGeom prst="rect">
            <a:avLst/>
          </a:prstGeom>
          <a:noFill/>
        </p:spPr>
      </p:pic>
      <p:sp>
        <p:nvSpPr>
          <p:cNvPr id="1031" name="WordArt 7"/>
          <p:cNvSpPr>
            <a:spLocks noChangeArrowheads="1" noChangeShapeType="1" noTextEdit="1"/>
          </p:cNvSpPr>
          <p:nvPr/>
        </p:nvSpPr>
        <p:spPr bwMode="auto">
          <a:xfrm>
            <a:off x="3276600" y="1752600"/>
            <a:ext cx="3200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5.10.2016</a:t>
            </a:r>
            <a:endParaRPr lang="en-US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1033" name="Picture 9" descr="Imagini pentru ziua educatiei 20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4648200"/>
            <a:ext cx="2962414" cy="2209800"/>
          </a:xfrm>
          <a:prstGeom prst="rect">
            <a:avLst/>
          </a:prstGeom>
          <a:noFill/>
        </p:spPr>
      </p:pic>
      <p:pic>
        <p:nvPicPr>
          <p:cNvPr id="1039" name="Picture 15" descr="Imagini pentru ziua educatiei 20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3429000"/>
            <a:ext cx="2934677" cy="1104900"/>
          </a:xfrm>
          <a:prstGeom prst="rect">
            <a:avLst/>
          </a:prstGeom>
          <a:noFill/>
        </p:spPr>
      </p:pic>
      <p:pic>
        <p:nvPicPr>
          <p:cNvPr id="1041" name="Picture 17" descr="Imagini pentru ziua educatiei 201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24601" y="4495800"/>
            <a:ext cx="2667000" cy="2038351"/>
          </a:xfrm>
          <a:prstGeom prst="rect">
            <a:avLst/>
          </a:prstGeom>
          <a:noFill/>
        </p:spPr>
      </p:pic>
      <p:pic>
        <p:nvPicPr>
          <p:cNvPr id="1043" name="Picture 19" descr="Imagini pentru ziua educatiei 201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9000" y="2362200"/>
            <a:ext cx="2743200" cy="1162051"/>
          </a:xfrm>
          <a:prstGeom prst="rect">
            <a:avLst/>
          </a:prstGeom>
          <a:noFill/>
        </p:spPr>
      </p:pic>
      <p:pic>
        <p:nvPicPr>
          <p:cNvPr id="1045" name="Picture 21" descr="Imagini pentru ziua educatiei 201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2400" y="4495800"/>
            <a:ext cx="3014616" cy="2028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2016-10-05T17:47:55Z</dcterms:modified>
</cp:coreProperties>
</file>