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6290A-2B27-47B4-8652-20D7E6775467}" type="datetimeFigureOut">
              <a:rPr lang="en-US" smtClean="0"/>
              <a:t>31/01/2014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7581-F07E-4168-A2DE-B1DCB4FAA1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oze,2013-2014\Poze, 2014,1\P114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3276600" cy="22098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38400"/>
            <a:ext cx="2557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955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6482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38400"/>
            <a:ext cx="289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6482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048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143000"/>
            <a:ext cx="2719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1752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2014-01-31T16:52:28Z</dcterms:created>
  <dcterms:modified xsi:type="dcterms:W3CDTF">2014-01-31T17:25:37Z</dcterms:modified>
</cp:coreProperties>
</file>