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266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764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9018" y="6629401"/>
            <a:ext cx="1694982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371600"/>
            <a:ext cx="2328863" cy="3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2014-12-06T11:58:37Z</dcterms:modified>
</cp:coreProperties>
</file>