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0" r:id="rId4"/>
    <p:sldId id="257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7</cp:revision>
  <dcterms:created xsi:type="dcterms:W3CDTF">2006-08-16T00:00:00Z</dcterms:created>
  <dcterms:modified xsi:type="dcterms:W3CDTF">2019-10-04T15:42:26Z</dcterms:modified>
</cp:coreProperties>
</file>