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8" r:id="rId4"/>
    <p:sldId id="270" r:id="rId5"/>
    <p:sldId id="267" r:id="rId6"/>
    <p:sldId id="271" r:id="rId7"/>
    <p:sldId id="272" r:id="rId8"/>
    <p:sldId id="27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98198"/>
            <a:ext cx="4191000" cy="195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733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733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28600"/>
            <a:ext cx="312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733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" y="228600"/>
            <a:ext cx="4953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Instrumente  de  măsură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32" name="irc_ilrp_mut" descr="ANd9GcRNMmnU_ctH5BW1arwHPgkibB-VEcNwUuvEOyzRJ_CF77UGjVpD2mJown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457200" y="22860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irc_mi" descr="rul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-695006" y="2228014"/>
            <a:ext cx="2331114" cy="33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8006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odora\Documents\unit. de măsură\1 mai, 2017\283px-20050501_1315_2558-Bimetall-Zeigerthermom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4800600" cy="4648200"/>
          </a:xfrm>
          <a:prstGeom prst="rect">
            <a:avLst/>
          </a:prstGeom>
          <a:noFill/>
        </p:spPr>
      </p:pic>
      <p:pic>
        <p:nvPicPr>
          <p:cNvPr id="2051" name="Picture 3" descr="C:\Users\Teodora\Documents\unit. de măsură\1 mai, 2017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19200"/>
            <a:ext cx="32004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0576"/>
            <a:ext cx="4495800" cy="28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429000"/>
            <a:ext cx="3733800" cy="278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457200"/>
            <a:ext cx="3090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Bancnote: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7239000" cy="293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9200" y="4876800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Monede: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724400"/>
            <a:ext cx="2362200" cy="119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2017-05-01T21:05:01Z</dcterms:modified>
</cp:coreProperties>
</file>