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odora\Pictures\pi Day,2016\1416-pi-d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962400"/>
            <a:ext cx="3200400" cy="2619375"/>
          </a:xfrm>
          <a:prstGeom prst="rect">
            <a:avLst/>
          </a:prstGeom>
          <a:noFill/>
        </p:spPr>
      </p:pic>
      <p:pic>
        <p:nvPicPr>
          <p:cNvPr id="1028" name="Picture 4" descr="C:\Users\Teodora\Pictures\pi Day,2016\neon_pi_day_desig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94292">
            <a:off x="5915080" y="485719"/>
            <a:ext cx="2743200" cy="274320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620120">
            <a:off x="91208" y="395056"/>
            <a:ext cx="169905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357615">
            <a:off x="518236" y="991107"/>
            <a:ext cx="1779691" cy="80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Users\Teodora\Pictures\pi Day,2016\PiDay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2209800"/>
            <a:ext cx="3277547" cy="1905000"/>
          </a:xfrm>
          <a:prstGeom prst="rect">
            <a:avLst/>
          </a:prstGeom>
          <a:noFill/>
        </p:spPr>
      </p:pic>
      <p:pic>
        <p:nvPicPr>
          <p:cNvPr id="8" name="Picture 2" descr="C:\Users\Teodora\Pictures\pi Day,2016\635612417563079821-Pi-day-promo-art-0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983263">
            <a:off x="2099032" y="4426370"/>
            <a:ext cx="1556754" cy="1169023"/>
          </a:xfrm>
          <a:prstGeom prst="rect">
            <a:avLst/>
          </a:prstGeom>
          <a:noFill/>
        </p:spPr>
      </p:pic>
      <p:pic>
        <p:nvPicPr>
          <p:cNvPr id="1032" name="Picture 8" descr="C:\Users\Teodora\Pictures\pi Day,2016\Pifond1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112730">
            <a:off x="92025" y="5019215"/>
            <a:ext cx="2686050" cy="1171575"/>
          </a:xfrm>
          <a:prstGeom prst="rect">
            <a:avLst/>
          </a:prstGeom>
          <a:noFill/>
        </p:spPr>
      </p:pic>
      <p:pic>
        <p:nvPicPr>
          <p:cNvPr id="1033" name="Picture 9" descr="C:\Users\Teodora\Pictures\pi Day,2016\pi_digits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6000" y="304800"/>
            <a:ext cx="3352800" cy="1619250"/>
          </a:xfrm>
          <a:prstGeom prst="rect">
            <a:avLst/>
          </a:prstGeom>
          <a:noFill/>
        </p:spPr>
      </p:pic>
      <p:pic>
        <p:nvPicPr>
          <p:cNvPr id="1034" name="Picture 10" descr="C:\Users\Teodora\Pictures\pi Day,2016\full_PIDAY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43400" y="2133600"/>
            <a:ext cx="1646630" cy="1666875"/>
          </a:xfrm>
          <a:prstGeom prst="rect">
            <a:avLst/>
          </a:prstGeom>
          <a:noFill/>
        </p:spPr>
      </p:pic>
      <p:pic>
        <p:nvPicPr>
          <p:cNvPr id="1035" name="Picture 11" descr="C:\Users\Teodora\Pictures\pi Day,2016\pi (1)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1800" y="4969890"/>
            <a:ext cx="2036983" cy="1558240"/>
          </a:xfrm>
          <a:prstGeom prst="rect">
            <a:avLst/>
          </a:prstGeom>
          <a:noFill/>
        </p:spPr>
      </p:pic>
      <p:pic>
        <p:nvPicPr>
          <p:cNvPr id="1036" name="Picture 12" descr="C:\Users\Teodora\Pictures\pi Day,2016\5a3086a04141830cd8bce43fdbaece93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34200" y="3352800"/>
            <a:ext cx="1543050" cy="15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2016-03-13T20:06:50Z</dcterms:modified>
</cp:coreProperties>
</file>