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litera.ro/manualelitera/manuale/tehno-1.pdf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685800"/>
            <a:ext cx="2057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715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2286000"/>
            <a:ext cx="3276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5715000" y="228600"/>
            <a:ext cx="281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hlinkClick r:id="rId5"/>
              </a:rPr>
              <a:t>http://www.litera.ro/manualelitera/manuale/tehno-1.pdf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10</cp:revision>
  <dcterms:created xsi:type="dcterms:W3CDTF">2006-08-16T00:00:00Z</dcterms:created>
  <dcterms:modified xsi:type="dcterms:W3CDTF">2019-06-05T18:49:37Z</dcterms:modified>
</cp:coreProperties>
</file>