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0"/>
            <a:ext cx="4867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2020-08-10T14:34:47Z</dcterms:modified>
</cp:coreProperties>
</file>