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7917-FD35-4450-AC0E-57E2B1AA038A}" type="datetimeFigureOut">
              <a:rPr lang="en-US" smtClean="0"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FD9B-5C86-4748-86CF-0634FEBCED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29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0"/>
            <a:ext cx="3124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1" y="0"/>
            <a:ext cx="243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2014-01-31T19:31:06Z</dcterms:created>
  <dcterms:modified xsi:type="dcterms:W3CDTF">2014-01-31T19:38:48Z</dcterms:modified>
</cp:coreProperties>
</file>