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4867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6564210"/>
            <a:ext cx="1981200" cy="29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"/>
            <a:ext cx="39671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31242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124200"/>
            <a:ext cx="15239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33400"/>
            <a:ext cx="41148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124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1242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7244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4572000"/>
            <a:ext cx="1840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47244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47244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9800" y="3124200"/>
            <a:ext cx="136907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2019-01-09T08:33:39Z</dcterms:modified>
</cp:coreProperties>
</file>