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38" y="6477000"/>
            <a:ext cx="1833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Imagini pentru cubes in a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438400" cy="1524000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137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1" y="228600"/>
            <a:ext cx="15965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8288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 descr="Imagine similarÄ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648200"/>
            <a:ext cx="2209800" cy="2041525"/>
          </a:xfrm>
          <a:prstGeom prst="rect">
            <a:avLst/>
          </a:prstGeom>
          <a:noFill/>
        </p:spPr>
      </p:pic>
      <p:pic>
        <p:nvPicPr>
          <p:cNvPr id="1048" name="Picture 24" descr="Imagini pentru cubes in art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228600"/>
            <a:ext cx="1828800" cy="1524000"/>
          </a:xfrm>
          <a:prstGeom prst="rect">
            <a:avLst/>
          </a:prstGeom>
          <a:noFill/>
        </p:spPr>
      </p:pic>
      <p:pic>
        <p:nvPicPr>
          <p:cNvPr id="21" name="Picture 26" descr="Imagini pentru cubes in art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228600"/>
            <a:ext cx="2667000" cy="5029200"/>
          </a:xfrm>
          <a:prstGeom prst="rect">
            <a:avLst/>
          </a:prstGeom>
          <a:noFill/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1828801"/>
            <a:ext cx="1609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8" name="Picture 34" descr="Imagini pentru cubes in art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4600" y="4648200"/>
            <a:ext cx="1905000" cy="2009775"/>
          </a:xfrm>
          <a:prstGeom prst="rect">
            <a:avLst/>
          </a:prstGeom>
          <a:noFill/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36576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5334000"/>
            <a:ext cx="990600" cy="108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53340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2" name="Picture 38" descr="Imagini pentru cubes in art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95800" y="5410200"/>
            <a:ext cx="914400" cy="1219200"/>
          </a:xfrm>
          <a:prstGeom prst="rect">
            <a:avLst/>
          </a:prstGeom>
          <a:noFill/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05600" y="5334000"/>
            <a:ext cx="1333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49</cp:revision>
  <dcterms:created xsi:type="dcterms:W3CDTF">2006-08-16T00:00:00Z</dcterms:created>
  <dcterms:modified xsi:type="dcterms:W3CDTF">2019-01-09T14:35:57Z</dcterms:modified>
</cp:coreProperties>
</file>