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803496">
            <a:off x="7109540" y="4866727"/>
            <a:ext cx="2162175" cy="583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C:\Users\Teodora\Pictures\116_PANA\P116031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52401"/>
            <a:ext cx="5257800" cy="383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Horizontal Scroll 1"/>
          <p:cNvSpPr/>
          <p:nvPr/>
        </p:nvSpPr>
        <p:spPr>
          <a:xfrm rot="20543280">
            <a:off x="366625" y="400181"/>
            <a:ext cx="3048000" cy="28956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68489">
            <a:off x="697079" y="1519100"/>
            <a:ext cx="2453336" cy="948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 descr="C:\Users\Teodora\Pictures\116_PANA\P116032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689035"/>
            <a:ext cx="4800600" cy="2938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Teodora\Pictures\116_PANA\P1160322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599" y="4081259"/>
            <a:ext cx="2055655" cy="260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7816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Teodora</dc:creator>
  <cp:lastModifiedBy>Teodora</cp:lastModifiedBy>
  <cp:revision>2</cp:revision>
  <dcterms:created xsi:type="dcterms:W3CDTF">2006-08-16T00:00:00Z</dcterms:created>
  <dcterms:modified xsi:type="dcterms:W3CDTF">2014-05-24T08:13:28Z</dcterms:modified>
</cp:coreProperties>
</file>