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odora\Pictures\FotoFlexer_Photo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743200"/>
            <a:ext cx="4495800" cy="4114800"/>
          </a:xfrm>
          <a:prstGeom prst="rect">
            <a:avLst/>
          </a:prstGeom>
          <a:noFill/>
        </p:spPr>
      </p:pic>
      <p:pic>
        <p:nvPicPr>
          <p:cNvPr id="1027" name="Picture 3" descr="C:\Users\Teodora\Pictures\FotoFlexer_Phot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3660" y="3131358"/>
            <a:ext cx="3691740" cy="3726642"/>
          </a:xfrm>
          <a:prstGeom prst="rect">
            <a:avLst/>
          </a:prstGeom>
          <a:noFill/>
        </p:spPr>
      </p:pic>
      <p:pic>
        <p:nvPicPr>
          <p:cNvPr id="1028" name="Picture 4" descr="C:\Users\Teodora\Pictures\FotoFlexer_Photo-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228600"/>
            <a:ext cx="3000375" cy="3352801"/>
          </a:xfrm>
          <a:prstGeom prst="rect">
            <a:avLst/>
          </a:prstGeom>
          <a:noFill/>
        </p:spPr>
      </p:pic>
      <p:pic>
        <p:nvPicPr>
          <p:cNvPr id="1029" name="Picture 5" descr="C:\Users\Teodora\Pictures\FotoFlexer_Photop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7400" y="304800"/>
            <a:ext cx="3000375" cy="3000375"/>
          </a:xfrm>
          <a:prstGeom prst="rect">
            <a:avLst/>
          </a:prstGeom>
          <a:noFill/>
        </p:spPr>
      </p:pic>
      <p:pic>
        <p:nvPicPr>
          <p:cNvPr id="1030" name="Picture 6" descr="C:\Users\Teodora\Pictures\141676074451615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228600" y="152400"/>
            <a:ext cx="2522536" cy="3048000"/>
          </a:xfrm>
          <a:prstGeom prst="rect">
            <a:avLst/>
          </a:prstGeom>
          <a:noFill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14600" y="381000"/>
            <a:ext cx="2166440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43800" y="6324600"/>
            <a:ext cx="952500" cy="250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2</cp:revision>
  <dcterms:created xsi:type="dcterms:W3CDTF">2006-08-16T00:00:00Z</dcterms:created>
  <dcterms:modified xsi:type="dcterms:W3CDTF">2014-12-01T08:36:40Z</dcterms:modified>
</cp:coreProperties>
</file>