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388" y="461963"/>
            <a:ext cx="67532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2019-09-27T15:50:28Z</dcterms:modified>
</cp:coreProperties>
</file>