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"/>
            <a:ext cx="9144000" cy="663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2018-07-10T14:36:25Z</dcterms:modified>
</cp:coreProperties>
</file>