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EA88-F521-4E3A-A2FB-0DDC03B6C33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F8AC-FF45-40BB-AC4B-B0FA21B20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EA88-F521-4E3A-A2FB-0DDC03B6C33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F8AC-FF45-40BB-AC4B-B0FA21B20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EA88-F521-4E3A-A2FB-0DDC03B6C33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F8AC-FF45-40BB-AC4B-B0FA21B20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EA88-F521-4E3A-A2FB-0DDC03B6C33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F8AC-FF45-40BB-AC4B-B0FA21B20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EA88-F521-4E3A-A2FB-0DDC03B6C33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F8AC-FF45-40BB-AC4B-B0FA21B20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EA88-F521-4E3A-A2FB-0DDC03B6C33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F8AC-FF45-40BB-AC4B-B0FA21B20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EA88-F521-4E3A-A2FB-0DDC03B6C33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F8AC-FF45-40BB-AC4B-B0FA21B20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EA88-F521-4E3A-A2FB-0DDC03B6C33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F8AC-FF45-40BB-AC4B-B0FA21B20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EA88-F521-4E3A-A2FB-0DDC03B6C33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F8AC-FF45-40BB-AC4B-B0FA21B20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EA88-F521-4E3A-A2FB-0DDC03B6C33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F8AC-FF45-40BB-AC4B-B0FA21B20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EA88-F521-4E3A-A2FB-0DDC03B6C33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F8AC-FF45-40BB-AC4B-B0FA21B20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EEA88-F521-4E3A-A2FB-0DDC03B6C33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AF8AC-FF45-40BB-AC4B-B0FA21B203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371600"/>
            <a:ext cx="80210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/>
              <a:t>Tendintele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modei</a:t>
            </a:r>
            <a:r>
              <a:rPr lang="en-US" sz="4800" b="1" dirty="0" smtClean="0"/>
              <a:t> in </a:t>
            </a:r>
            <a:r>
              <a:rPr lang="en-US" sz="4800" b="1" dirty="0" err="1" smtClean="0"/>
              <a:t>anul</a:t>
            </a:r>
            <a:r>
              <a:rPr lang="en-US" sz="4800" b="1" dirty="0" smtClean="0"/>
              <a:t> 2012 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429000" y="5715000"/>
            <a:ext cx="54730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HORVATH EDUARD </a:t>
            </a:r>
            <a:r>
              <a:rPr lang="en-US" sz="2400" dirty="0" err="1" smtClean="0"/>
              <a:t>clasa</a:t>
            </a:r>
            <a:r>
              <a:rPr lang="en-US" sz="2400" dirty="0" smtClean="0"/>
              <a:t> 9A</a:t>
            </a:r>
          </a:p>
          <a:p>
            <a:r>
              <a:rPr lang="en-US" sz="2400" dirty="0" err="1" smtClean="0"/>
              <a:t>Colegiul</a:t>
            </a:r>
            <a:r>
              <a:rPr lang="en-US" sz="2400" dirty="0" smtClean="0"/>
              <a:t> </a:t>
            </a:r>
            <a:r>
              <a:rPr lang="en-US" sz="2400" dirty="0" err="1" smtClean="0"/>
              <a:t>Tehnic</a:t>
            </a:r>
            <a:r>
              <a:rPr lang="en-US" sz="2400" dirty="0" smtClean="0"/>
              <a:t> Elisa </a:t>
            </a:r>
            <a:r>
              <a:rPr lang="en-US" sz="2400" dirty="0" err="1" smtClean="0"/>
              <a:t>Zamfirescu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Mare</a:t>
            </a:r>
            <a:endParaRPr lang="en-US" sz="2400" dirty="0"/>
          </a:p>
        </p:txBody>
      </p:sp>
      <p:pic>
        <p:nvPicPr>
          <p:cNvPr id="1026" name="Picture 2" descr="Tibi Catwalk - Orange Peach Shorts/Jacket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514600"/>
            <a:ext cx="990600" cy="2895601"/>
          </a:xfrm>
          <a:prstGeom prst="rect">
            <a:avLst/>
          </a:prstGeom>
          <a:noFill/>
        </p:spPr>
      </p:pic>
      <p:pic>
        <p:nvPicPr>
          <p:cNvPr id="1028" name="Picture 4" descr="Matthew Williamson - Burnt Orange Tangerine Narrow Pants and Coral Jacket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514600"/>
            <a:ext cx="1143000" cy="2895601"/>
          </a:xfrm>
          <a:prstGeom prst="rect">
            <a:avLst/>
          </a:prstGeom>
          <a:noFill/>
        </p:spPr>
      </p:pic>
      <p:pic>
        <p:nvPicPr>
          <p:cNvPr id="1030" name="Picture 6" descr="Lim Catwalk - Peach Mauve Pastel Fashions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2514600"/>
            <a:ext cx="1285875" cy="2895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350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/>
              <a:t>Culori </a:t>
            </a:r>
            <a:r>
              <a:rPr lang="vi-VN" sz="2400" dirty="0" smtClean="0"/>
              <a:t>– </a:t>
            </a:r>
            <a:endParaRPr lang="en-US" sz="2400" dirty="0" smtClean="0"/>
          </a:p>
          <a:p>
            <a:endParaRPr lang="en-US" sz="2400" dirty="0"/>
          </a:p>
          <a:p>
            <a:r>
              <a:rPr lang="vi-VN" sz="2400" dirty="0" smtClean="0"/>
              <a:t>pasteluri, culori</a:t>
            </a:r>
            <a:r>
              <a:rPr lang="en-US" sz="2400" dirty="0" smtClean="0"/>
              <a:t> </a:t>
            </a:r>
            <a:r>
              <a:rPr lang="vi-VN" sz="2400" dirty="0" smtClean="0"/>
              <a:t>strălucitoare, alb sau neon orbitor. </a:t>
            </a:r>
          </a:p>
          <a:p>
            <a:endParaRPr lang="vi-VN" sz="2400" dirty="0" smtClean="0"/>
          </a:p>
        </p:txBody>
      </p:sp>
      <p:pic>
        <p:nvPicPr>
          <p:cNvPr id="16386" name="Picture 2" descr="New Look Striped Pastel/Black Dress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493616"/>
            <a:ext cx="1981200" cy="4364384"/>
          </a:xfrm>
          <a:prstGeom prst="rect">
            <a:avLst/>
          </a:prstGeom>
          <a:noFill/>
        </p:spPr>
      </p:pic>
      <p:pic>
        <p:nvPicPr>
          <p:cNvPr id="16388" name="Picture 4" descr=" River Island Halter Neckline Mini Dress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609600"/>
            <a:ext cx="1828800" cy="4309732"/>
          </a:xfrm>
          <a:prstGeom prst="rect">
            <a:avLst/>
          </a:prstGeom>
          <a:noFill/>
        </p:spPr>
      </p:pic>
      <p:pic>
        <p:nvPicPr>
          <p:cNvPr id="16390" name="Picture 6" descr="Pastel Aqua Blues &amp; Pinks River Island Dress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1782306"/>
            <a:ext cx="1733550" cy="4466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2400" b="1" dirty="0" smtClean="0"/>
              <a:t>Printuri </a:t>
            </a:r>
            <a:r>
              <a:rPr lang="vi-VN" sz="2400" dirty="0" smtClean="0"/>
              <a:t>– </a:t>
            </a:r>
            <a:endParaRPr lang="en-US" sz="2400" dirty="0" smtClean="0"/>
          </a:p>
          <a:p>
            <a:r>
              <a:rPr lang="vi-VN" sz="2400" dirty="0" smtClean="0"/>
              <a:t>printuri etnice</a:t>
            </a:r>
            <a:r>
              <a:rPr lang="en-US" sz="2400" dirty="0" smtClean="0"/>
              <a:t> </a:t>
            </a:r>
            <a:r>
              <a:rPr lang="vi-VN" sz="2400" dirty="0" smtClean="0"/>
              <a:t>tribale</a:t>
            </a:r>
            <a:r>
              <a:rPr lang="en-US" sz="2400" dirty="0" smtClean="0"/>
              <a:t>; </a:t>
            </a:r>
          </a:p>
          <a:p>
            <a:r>
              <a:rPr lang="vi-VN" sz="2400" dirty="0" smtClean="0"/>
              <a:t> model</a:t>
            </a:r>
            <a:r>
              <a:rPr lang="en-US" sz="2400" dirty="0" smtClean="0"/>
              <a:t>e</a:t>
            </a:r>
            <a:r>
              <a:rPr lang="vi-VN" sz="2400" dirty="0" smtClean="0"/>
              <a:t> tropicale</a:t>
            </a:r>
            <a:r>
              <a:rPr lang="en-US" sz="2400" dirty="0" smtClean="0"/>
              <a:t>:</a:t>
            </a:r>
            <a:r>
              <a:rPr lang="vi-VN" sz="2400" dirty="0" smtClean="0"/>
              <a:t> Păsări / Fluturi, </a:t>
            </a:r>
            <a:endParaRPr lang="en-US" sz="2400" dirty="0" smtClean="0"/>
          </a:p>
          <a:p>
            <a:r>
              <a:rPr lang="vi-VN" sz="2400" dirty="0" smtClean="0"/>
              <a:t>Jungle botanice</a:t>
            </a:r>
            <a:r>
              <a:rPr lang="en-US" sz="2400" dirty="0" smtClean="0"/>
              <a:t>;</a:t>
            </a:r>
          </a:p>
          <a:p>
            <a:r>
              <a:rPr lang="vi-VN" sz="2400" dirty="0" smtClean="0"/>
              <a:t> Marea / Ocean Printuri si </a:t>
            </a:r>
            <a:endParaRPr lang="en-US" sz="2400" dirty="0" smtClean="0"/>
          </a:p>
          <a:p>
            <a:r>
              <a:rPr lang="vi-VN" sz="2400" dirty="0" smtClean="0"/>
              <a:t>Art Deco modele</a:t>
            </a:r>
            <a:endParaRPr lang="en-US" sz="2400" dirty="0"/>
          </a:p>
        </p:txBody>
      </p:sp>
      <p:pic>
        <p:nvPicPr>
          <p:cNvPr id="5122" name="Picture 2" descr="M&amp;S Per Una Pastel Aqua Lemons Paisley Dress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8740" y="457201"/>
            <a:ext cx="1908509" cy="3581400"/>
          </a:xfrm>
          <a:prstGeom prst="rect">
            <a:avLst/>
          </a:prstGeom>
          <a:noFill/>
        </p:spPr>
      </p:pic>
      <p:pic>
        <p:nvPicPr>
          <p:cNvPr id="5124" name="Picture 4" descr="Black Gold Geometric Aztec Beaded Fringe Ivie Dress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276600"/>
            <a:ext cx="1295400" cy="3337303"/>
          </a:xfrm>
          <a:prstGeom prst="rect">
            <a:avLst/>
          </a:prstGeom>
          <a:noFill/>
        </p:spPr>
      </p:pic>
      <p:pic>
        <p:nvPicPr>
          <p:cNvPr id="5128" name="Picture 8" descr="Pink Coffee Bow Embellished Tunic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1981200"/>
            <a:ext cx="1879432" cy="3505200"/>
          </a:xfrm>
          <a:prstGeom prst="rect">
            <a:avLst/>
          </a:prstGeom>
          <a:noFill/>
        </p:spPr>
      </p:pic>
      <p:pic>
        <p:nvPicPr>
          <p:cNvPr id="5130" name="Picture 10" descr=" Dorothy Perkins Duck Egg Bird Print Dress.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3048000"/>
            <a:ext cx="1371600" cy="34747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5638800"/>
            <a:ext cx="2494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Culori</a:t>
            </a:r>
            <a:r>
              <a:rPr lang="en-US" sz="2400" dirty="0" smtClean="0"/>
              <a:t> aquamarine</a:t>
            </a:r>
            <a:endParaRPr lang="en-US" sz="2400" dirty="0"/>
          </a:p>
        </p:txBody>
      </p:sp>
      <p:pic>
        <p:nvPicPr>
          <p:cNvPr id="4098" name="Picture 2" descr="La Redoute Sea Green Jade Skinny Pants And Top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828800"/>
            <a:ext cx="1600200" cy="4304964"/>
          </a:xfrm>
          <a:prstGeom prst="rect">
            <a:avLst/>
          </a:prstGeom>
          <a:noFill/>
        </p:spPr>
      </p:pic>
      <p:pic>
        <p:nvPicPr>
          <p:cNvPr id="4100" name="Picture 4" descr="Wide Palazzo Mint Green Trousers &amp; Short Blazer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28600"/>
            <a:ext cx="2133600" cy="4804553"/>
          </a:xfrm>
          <a:prstGeom prst="rect">
            <a:avLst/>
          </a:prstGeom>
          <a:noFill/>
        </p:spPr>
      </p:pic>
      <p:pic>
        <p:nvPicPr>
          <p:cNvPr id="4102" name="Picture 6" descr="La Redoute  Sea Green Skinny Pants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295400"/>
            <a:ext cx="2057400" cy="4343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762000"/>
            <a:ext cx="37841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Piele</a:t>
            </a:r>
            <a:r>
              <a:rPr lang="en-US" sz="2400" dirty="0" smtClean="0"/>
              <a:t> exotica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argint</a:t>
            </a:r>
            <a:r>
              <a:rPr lang="en-US" sz="2400" dirty="0" smtClean="0"/>
              <a:t> </a:t>
            </a:r>
            <a:r>
              <a:rPr lang="en-US" sz="2400" dirty="0" err="1" smtClean="0"/>
              <a:t>metalic</a:t>
            </a:r>
            <a:endParaRPr lang="en-US" sz="2400" dirty="0"/>
          </a:p>
        </p:txBody>
      </p:sp>
      <p:pic>
        <p:nvPicPr>
          <p:cNvPr id="3074" name="Picture 2" descr="Metallic Leather Laser Cut Dresses &amp; Silver Leather Skirts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600200"/>
            <a:ext cx="6409436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m Catwalk - Pastel Fashions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90600"/>
            <a:ext cx="3276600" cy="5413515"/>
          </a:xfrm>
          <a:prstGeom prst="rect">
            <a:avLst/>
          </a:prstGeom>
          <a:noFill/>
        </p:spPr>
      </p:pic>
      <p:pic>
        <p:nvPicPr>
          <p:cNvPr id="2052" name="Picture 4" descr=" Pastel Pink Lace Peplum Dress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990600"/>
            <a:ext cx="1524000" cy="3926239"/>
          </a:xfrm>
          <a:prstGeom prst="rect">
            <a:avLst/>
          </a:prstGeom>
          <a:noFill/>
        </p:spPr>
      </p:pic>
      <p:pic>
        <p:nvPicPr>
          <p:cNvPr id="2054" name="Picture 6" descr="Miss Selfridge Ivory Lace &amp; Peach Pleat Skirt Dress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2667000"/>
            <a:ext cx="1981200" cy="3962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61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CHANGE_ME1</dc:creator>
  <cp:lastModifiedBy>CHANGE_ME1</cp:lastModifiedBy>
  <cp:revision>6</cp:revision>
  <dcterms:created xsi:type="dcterms:W3CDTF">2014-06-20T16:19:52Z</dcterms:created>
  <dcterms:modified xsi:type="dcterms:W3CDTF">2014-06-20T17:14:04Z</dcterms:modified>
</cp:coreProperties>
</file>