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ini pentru matematicÄ distractivÄ lic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3505200" cy="2668638"/>
          </a:xfrm>
          <a:prstGeom prst="rect">
            <a:avLst/>
          </a:prstGeom>
          <a:noFill/>
        </p:spPr>
      </p:pic>
      <p:pic>
        <p:nvPicPr>
          <p:cNvPr id="1028" name="Picture 4" descr="Imagini pentru matematicÄ distractivÄ lic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914400"/>
            <a:ext cx="2857500" cy="2857500"/>
          </a:xfrm>
          <a:prstGeom prst="rect">
            <a:avLst/>
          </a:prstGeom>
          <a:noFill/>
        </p:spPr>
      </p:pic>
      <p:pic>
        <p:nvPicPr>
          <p:cNvPr id="1032" name="Picture 8" descr="Imagini pentru curiozitÄÈi maatemati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3962400"/>
            <a:ext cx="2955894" cy="24955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0"/>
            <a:ext cx="80561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o-RO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Calcule surprinzătoare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657600"/>
            <a:ext cx="39433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2018-03-27T19:23:04Z</dcterms:modified>
</cp:coreProperties>
</file>