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6562725"/>
            <a:ext cx="14954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AutoShape 9" descr="Imagini pentru pietre color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AutoShape 11" descr="Imagini pentru pietre color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AutoShape 13" descr="Imagini pentru pietre color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943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0"/>
            <a:ext cx="320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0"/>
            <a:ext cx="3962400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86400"/>
            <a:ext cx="4800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5" descr="Imagini pentru albă ca zăpada povest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91400" y="2819400"/>
            <a:ext cx="1752600" cy="4038600"/>
          </a:xfrm>
          <a:prstGeom prst="rect">
            <a:avLst/>
          </a:prstGeom>
          <a:noFill/>
        </p:spPr>
      </p:pic>
      <p:pic>
        <p:nvPicPr>
          <p:cNvPr id="1043" name="Picture 19" descr="Imagini pentru pietre colorat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1143000"/>
            <a:ext cx="841943" cy="838201"/>
          </a:xfrm>
          <a:prstGeom prst="rect">
            <a:avLst/>
          </a:prstGeom>
          <a:noFill/>
        </p:spPr>
      </p:pic>
      <p:pic>
        <p:nvPicPr>
          <p:cNvPr id="1050" name="Picture 26" descr="Imagini pentru pietre colorat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4343400" y="990600"/>
            <a:ext cx="1371599" cy="1066800"/>
          </a:xfrm>
          <a:prstGeom prst="rect">
            <a:avLst/>
          </a:prstGeom>
          <a:noFill/>
        </p:spPr>
      </p:pic>
      <p:pic>
        <p:nvPicPr>
          <p:cNvPr id="1054" name="Picture 30" descr="Imagini pentru pietre colorat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43600" y="2819400"/>
            <a:ext cx="1676400" cy="2666999"/>
          </a:xfrm>
          <a:prstGeom prst="rect">
            <a:avLst/>
          </a:prstGeom>
          <a:noFill/>
        </p:spPr>
      </p:pic>
      <p:pic>
        <p:nvPicPr>
          <p:cNvPr id="1056" name="Picture 32" descr="Imagini pentru pietre colorat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00600" y="5486400"/>
            <a:ext cx="2590799" cy="1371600"/>
          </a:xfrm>
          <a:prstGeom prst="rect">
            <a:avLst/>
          </a:prstGeom>
          <a:noFill/>
        </p:spPr>
      </p:pic>
      <p:pic>
        <p:nvPicPr>
          <p:cNvPr id="1058" name="Picture 34" descr="Imagini pentru pietre colorat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5400000">
            <a:off x="2095500" y="1028700"/>
            <a:ext cx="13716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14</cp:revision>
  <dcterms:created xsi:type="dcterms:W3CDTF">2006-08-16T00:00:00Z</dcterms:created>
  <dcterms:modified xsi:type="dcterms:W3CDTF">2016-12-04T20:47:34Z</dcterms:modified>
</cp:coreProperties>
</file>