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62" d="100"/>
          <a:sy n="62" d="100"/>
        </p:scale>
        <p:origin x="-226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95400"/>
            <a:ext cx="589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981200"/>
            <a:ext cx="160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2017-11-12T12:04:43Z</dcterms:modified>
</cp:coreProperties>
</file>