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2/5/2020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2/5/2020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2/5/2020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2/5/2020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57213" y="995363"/>
            <a:ext cx="8029575" cy="4867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500063"/>
            <a:ext cx="9144000" cy="5857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719138"/>
            <a:ext cx="9144000" cy="541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0</Words>
  <Application>Microsoft Office PowerPoint</Application>
  <PresentationFormat>On-screen Show (4:3)</PresentationFormat>
  <Paragraphs>0</Paragraphs>
  <Slides>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4" baseType="lpstr">
      <vt:lpstr>Office Theme</vt:lpstr>
      <vt:lpstr>Slide 1</vt:lpstr>
      <vt:lpstr>Slide 2</vt:lpstr>
      <vt:lpstr>Slide 3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Teodora</dc:creator>
  <cp:lastModifiedBy>Teodora</cp:lastModifiedBy>
  <cp:revision>3</cp:revision>
  <dcterms:created xsi:type="dcterms:W3CDTF">2006-08-16T00:00:00Z</dcterms:created>
  <dcterms:modified xsi:type="dcterms:W3CDTF">2020-02-05T16:52:21Z</dcterms:modified>
</cp:coreProperties>
</file>