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>
        <p:scale>
          <a:sx n="70" d="100"/>
          <a:sy n="70" d="100"/>
        </p:scale>
        <p:origin x="-13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Teodora</dc:creator>
  <cp:lastModifiedBy>Teodora</cp:lastModifiedBy>
  <cp:revision>5</cp:revision>
  <dcterms:created xsi:type="dcterms:W3CDTF">2006-08-16T00:00:00Z</dcterms:created>
  <dcterms:modified xsi:type="dcterms:W3CDTF">2020-06-09T07:21:36Z</dcterms:modified>
</cp:coreProperties>
</file>