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70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53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2020-05-14T18:04:50Z</dcterms:modified>
</cp:coreProperties>
</file>