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60" d="100"/>
          <a:sy n="60" d="100"/>
        </p:scale>
        <p:origin x="-170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85800"/>
            <a:ext cx="8534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2020-05-14T18:04:50Z</dcterms:modified>
</cp:coreProperties>
</file>