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3550" y="1052513"/>
            <a:ext cx="56769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2020-05-10T16:15:40Z</dcterms:modified>
</cp:coreProperties>
</file>