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3464D-E6E4-486F-8355-44BF64AC51E6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603F8-9382-4393-AB3D-C6BB144BBB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2014-02-06T09:00:07Z</dcterms:created>
  <dcterms:modified xsi:type="dcterms:W3CDTF">2014-02-06T09:01:19Z</dcterms:modified>
</cp:coreProperties>
</file>