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Subiect de rezervă - EN - 17.06.2020 -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</p:spPr>
      </p:pic>
      <p:pic>
        <p:nvPicPr>
          <p:cNvPr id="1027" name="Picture 3" descr="C:\Users\Teodora\Pictures\Subiect de rezervă - EN - 17.06.2020 -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odora\Pictures\Barem - Subiect de rezervă - EN - 17.06.2020 -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4648201" cy="6858000"/>
          </a:xfrm>
          <a:prstGeom prst="rect">
            <a:avLst/>
          </a:prstGeom>
          <a:noFill/>
        </p:spPr>
      </p:pic>
      <p:pic>
        <p:nvPicPr>
          <p:cNvPr id="2051" name="Picture 3" descr="C:\Users\Teodora\Pictures\Barem - Subiect de rezervă - EN - 17.06.2020 -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2020-06-18T10:45:28Z</dcterms:modified>
</cp:coreProperties>
</file>