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"/>
            <a:ext cx="6934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2018-06-01T12:51:31Z</dcterms:modified>
</cp:coreProperties>
</file>