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857374"/>
            <a:ext cx="8763000" cy="5000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04800"/>
            <a:ext cx="7948613" cy="1467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86868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3397936">
            <a:off x="4901654" y="4662233"/>
            <a:ext cx="1990725" cy="1751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9078578" flipV="1">
            <a:off x="2463013" y="4664525"/>
            <a:ext cx="1995488" cy="1750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V="1">
            <a:off x="533400" y="2514600"/>
            <a:ext cx="819775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48400" y="6530166"/>
            <a:ext cx="2709862" cy="327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6</cp:revision>
  <dcterms:created xsi:type="dcterms:W3CDTF">2006-08-16T00:00:00Z</dcterms:created>
  <dcterms:modified xsi:type="dcterms:W3CDTF">2016-10-17T17:16:23Z</dcterms:modified>
</cp:coreProperties>
</file>