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07" autoAdjust="0"/>
  </p:normalViewPr>
  <p:slideViewPr>
    <p:cSldViewPr>
      <p:cViewPr varScale="1">
        <p:scale>
          <a:sx n="81" d="100"/>
          <a:sy n="81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4</cp:revision>
  <dcterms:created xsi:type="dcterms:W3CDTF">2006-08-16T00:00:00Z</dcterms:created>
  <dcterms:modified xsi:type="dcterms:W3CDTF">2019-10-04T14:05:53Z</dcterms:modified>
</cp:coreProperties>
</file>