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624D6-F9D7-46ED-B386-EF7A3885205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D35D3-D14F-4B8A-B15A-AA13F11D53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11</cp:revision>
  <dcterms:created xsi:type="dcterms:W3CDTF">2006-08-16T00:00:00Z</dcterms:created>
  <dcterms:modified xsi:type="dcterms:W3CDTF">2018-12-02T07:23:11Z</dcterms:modified>
</cp:coreProperties>
</file>