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54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ini pentru ein-o scien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2059961" cy="3124199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457200"/>
            <a:ext cx="6400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2971800"/>
            <a:ext cx="4876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3733800"/>
            <a:ext cx="3733800" cy="268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133600"/>
            <a:ext cx="7543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838200"/>
            <a:ext cx="7391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7</cp:revision>
  <dcterms:created xsi:type="dcterms:W3CDTF">2006-08-16T00:00:00Z</dcterms:created>
  <dcterms:modified xsi:type="dcterms:W3CDTF">2019-07-25T18:00:56Z</dcterms:modified>
</cp:coreProperties>
</file>