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DE0D-FE7D-41C9-9F29-44E064027D54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CC7F-BB5A-4B57-A8B8-590E3C735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281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"/>
            <a:ext cx="2667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124200"/>
            <a:ext cx="2988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0"/>
            <a:ext cx="297180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276600"/>
            <a:ext cx="289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3352800"/>
            <a:ext cx="289941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457200"/>
            <a:ext cx="3048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3733800"/>
            <a:ext cx="228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686800" y="2057400"/>
            <a:ext cx="2857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90800" y="6096000"/>
            <a:ext cx="1838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880743">
            <a:off x="2253601" y="3178841"/>
            <a:ext cx="1462088" cy="28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3048000"/>
            <a:ext cx="179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2800" y="6400800"/>
            <a:ext cx="13620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Teodora</cp:lastModifiedBy>
  <cp:revision>10</cp:revision>
  <dcterms:created xsi:type="dcterms:W3CDTF">2013-05-20T18:05:59Z</dcterms:created>
  <dcterms:modified xsi:type="dcterms:W3CDTF">2021-02-08T14:49:50Z</dcterms:modified>
</cp:coreProperties>
</file>