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Citate similare cu Să avem grijă de mediu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Citate despre sanatate | MEDSTAR General Hospit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Citate similare cu Mediul înconjurător este locul unde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2023-03-02T17:55:03Z</dcterms:modified>
</cp:coreProperties>
</file>