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59" d="100"/>
          <a:sy n="59" d="100"/>
        </p:scale>
        <p:origin x="-168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2020-02-21T06:22:04Z</dcterms:modified>
</cp:coreProperties>
</file>