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5" d="100"/>
          <a:sy n="75" d="100"/>
        </p:scale>
        <p:origin x="-123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27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9</cp:revision>
  <dcterms:created xsi:type="dcterms:W3CDTF">2006-08-16T00:00:00Z</dcterms:created>
  <dcterms:modified xsi:type="dcterms:W3CDTF">2018-06-01T08:52:05Z</dcterms:modified>
</cp:coreProperties>
</file>