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Teodora</dc:creator>
  <cp:lastModifiedBy>Teodora</cp:lastModifiedBy>
  <cp:revision>3</cp:revision>
  <dcterms:created xsi:type="dcterms:W3CDTF">2006-08-16T00:00:00Z</dcterms:created>
  <dcterms:modified xsi:type="dcterms:W3CDTF">2019-01-11T18:52:39Z</dcterms:modified>
</cp:coreProperties>
</file>