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62" autoAdjust="0"/>
  </p:normalViewPr>
  <p:slideViewPr>
    <p:cSldViewPr>
      <p:cViewPr>
        <p:scale>
          <a:sx n="70" d="100"/>
          <a:sy n="70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29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2023-03-03T11:57:25Z</dcterms:modified>
</cp:coreProperties>
</file>