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62000"/>
            <a:ext cx="564832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Teodora\Pictures\Ce-sa-nu-faci-de-Florii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371600"/>
            <a:ext cx="1752600" cy="17526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399555">
            <a:off x="6181530" y="5433898"/>
            <a:ext cx="3105150" cy="55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Teodora\Pictures\mesaje_frumoase_de_florii___24_aprilie_2016__urari_prin_sms_pentru_cei_cu_nume_de_florii_99612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98991">
            <a:off x="4371532" y="1553992"/>
            <a:ext cx="1923734" cy="1146407"/>
          </a:xfrm>
          <a:prstGeom prst="rect">
            <a:avLst/>
          </a:prstGeom>
          <a:noFill/>
        </p:spPr>
      </p:pic>
      <p:pic>
        <p:nvPicPr>
          <p:cNvPr id="1032" name="Picture 8" descr="C:\Users\Teodora\Pictures\Mesaje-de-Florii-Urari-felicitari-si-SMS-uri-pentru-familie-prieteni-soti-si-parint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277441" flipH="1">
            <a:off x="2182037" y="3502515"/>
            <a:ext cx="1261919" cy="84187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541384">
            <a:off x="-32432" y="5479537"/>
            <a:ext cx="2170230" cy="74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2017-04-11T19:53:34Z</dcterms:modified>
</cp:coreProperties>
</file>