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4813" y="290513"/>
            <a:ext cx="8334375" cy="627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2019-07-09T18:15:01Z</dcterms:modified>
</cp:coreProperties>
</file>