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EF8EA7-08D4-41D0-BB5E-453023FCC1B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771F95-DD97-4281-ABEC-DD2B785E1E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o.wikipedia.org/w/index.php?title=Franz_von_Bellegarde&amp;action=edit&amp;redlink=1" TargetMode="External"/><Relationship Id="rId2" Type="http://schemas.openxmlformats.org/officeDocument/2006/relationships/hyperlink" Target="http://ro.wikipedia.org/wiki/1907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eg"/><Relationship Id="rId4" Type="http://schemas.openxmlformats.org/officeDocument/2006/relationships/hyperlink" Target="http://ro.wikipedia.org/wiki/Franz_Ios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Activivăţi extraşcolare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Clasa a XI- a F</a:t>
            </a:r>
          </a:p>
          <a:p>
            <a:r>
              <a:rPr lang="ro-RO" dirty="0" smtClean="0"/>
              <a:t>Cazac Laura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Cântecul: O activitate extraşcolară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dirty="0" smtClean="0"/>
              <a:t>	</a:t>
            </a:r>
            <a:r>
              <a:rPr lang="ro-RO" dirty="0" smtClean="0"/>
              <a:t>	</a:t>
            </a:r>
            <a:r>
              <a:rPr lang="ro-RO" i="1" dirty="0" smtClean="0"/>
              <a:t>Prin multe eforturi, am reuşit să promovez cântecul autentic bucovinean în Polonia, Grecia, Germania, Italia prin diferite festivaluri la care am participat. Am fost laoreata a festivalului ,,Bun găsit ca vremea-i bună la Negreni în bătătură” Vaslui (Premiul II).</a:t>
            </a:r>
          </a:p>
          <a:p>
            <a:pPr>
              <a:buNone/>
            </a:pPr>
            <a:r>
              <a:rPr lang="ro-RO" i="1" dirty="0" smtClean="0"/>
              <a:t>	</a:t>
            </a:r>
            <a:r>
              <a:rPr lang="ro-RO" i="1" dirty="0" smtClean="0"/>
              <a:t>	Împreună cu Ansambul de dansuri ,,Plaiurile Pojorâtei” , am promovat atât cantecul cât şi dansurile autentice bucovinene cu ocazia zilei de 1 Decembrie 2012, şi în Detroit, S.U.A. 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239000" cy="1508760"/>
          </a:xfrm>
        </p:spPr>
        <p:txBody>
          <a:bodyPr>
            <a:normAutofit/>
          </a:bodyPr>
          <a:lstStyle/>
          <a:p>
            <a:r>
              <a:rPr lang="ro-RO" dirty="0" smtClean="0"/>
              <a:t>Ţări în care am promovat această activitate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	</a:t>
            </a:r>
          </a:p>
          <a:p>
            <a:pPr>
              <a:buNone/>
            </a:pPr>
            <a:r>
              <a:rPr lang="ro-RO" dirty="0" smtClean="0"/>
              <a:t>Germania		Slovacia		Italia</a:t>
            </a:r>
            <a:endParaRPr lang="ro-RO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ro-RO" dirty="0" smtClean="0"/>
              <a:t>Polonia		Grecia</a:t>
            </a:r>
            <a:endParaRPr lang="en-US" dirty="0"/>
          </a:p>
        </p:txBody>
      </p:sp>
      <p:pic>
        <p:nvPicPr>
          <p:cNvPr id="4" name="Picture 3" descr="976757_172470189595479_491976758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114800"/>
            <a:ext cx="2362200" cy="1752600"/>
          </a:xfrm>
          <a:prstGeom prst="rect">
            <a:avLst/>
          </a:prstGeom>
        </p:spPr>
      </p:pic>
      <p:pic>
        <p:nvPicPr>
          <p:cNvPr id="5" name="Picture 4" descr="yuref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114800"/>
            <a:ext cx="24384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Hora Moldovenilor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	</a:t>
            </a:r>
            <a:r>
              <a:rPr lang="ro-RO" sz="1800" dirty="0" smtClean="0"/>
              <a:t>La îndrumarea compozitorului Trifan Leancă şi Casei de discuri EMYANADEYINVEST, am lansat albumul ,,Hora moldovenilor,, împreuna cu Crina Duca(2 melodii), Ionel Chiruta(5 melodii) şi Costel Lostun( 1 melodie) ...Laura Cazac ( 10 melodii).  </a:t>
            </a:r>
            <a:endParaRPr lang="en-US" dirty="0"/>
          </a:p>
        </p:txBody>
      </p:sp>
      <p:pic>
        <p:nvPicPr>
          <p:cNvPr id="5" name="Picture Placeholder 4" descr="1376183_450930521695280_1305500150_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Lansarea albumului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		O altă activitate extraşcolară în care m-am implicat a fost organizarea spectacolului de lansare a albumului,,Hora moldovenilor” . </a:t>
            </a:r>
          </a:p>
          <a:p>
            <a:pPr>
              <a:buNone/>
            </a:pPr>
            <a:r>
              <a:rPr lang="ro-RO" dirty="0" smtClean="0"/>
              <a:t>	</a:t>
            </a:r>
            <a:r>
              <a:rPr lang="ro-RO" dirty="0" smtClean="0"/>
              <a:t>	Spectacolul de lansare a avut loc la Shopping City Suceava şi în comuna Fundu-Moldovei în cadrul activităţii ,,Balul Hrămarilor,,.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90160"/>
          </a:xfrm>
        </p:spPr>
        <p:txBody>
          <a:bodyPr>
            <a:normAutofit/>
          </a:bodyPr>
          <a:lstStyle/>
          <a:p>
            <a:r>
              <a:rPr lang="ro-RO" dirty="0" smtClean="0"/>
              <a:t>Proiect realizat de Cazac Laura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dirty="0" smtClean="0">
                <a:solidFill>
                  <a:schemeClr val="bg1"/>
                </a:solidFill>
              </a:rPr>
              <a:t>Colegiul Naţional Dragoş-voda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574366"/>
          </a:xfrm>
        </p:spPr>
        <p:txBody>
          <a:bodyPr>
            <a:normAutofit fontScale="92500" lnSpcReduction="20000"/>
          </a:bodyPr>
          <a:lstStyle/>
          <a:p>
            <a:r>
              <a:rPr lang="ro-RO" sz="2400" dirty="0" smtClean="0">
                <a:solidFill>
                  <a:schemeClr val="bg1"/>
                </a:solidFill>
              </a:rPr>
              <a:t>Liceul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ro-RO" sz="2400" dirty="0" smtClean="0">
                <a:solidFill>
                  <a:schemeClr val="bg1"/>
                </a:solidFill>
              </a:rPr>
              <a:t>fost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înf</a:t>
            </a:r>
            <a:r>
              <a:rPr lang="ro-RO" sz="2400" dirty="0" smtClean="0">
                <a:solidFill>
                  <a:schemeClr val="bg1"/>
                </a:solidFill>
              </a:rPr>
              <a:t>iinţat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în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anul</a:t>
            </a: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hlinkClick r:id="rId2" tooltip="1907"/>
              </a:rPr>
              <a:t>1907</a:t>
            </a: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ro-RO" sz="2400" dirty="0" smtClean="0">
                <a:solidFill>
                  <a:schemeClr val="bg1"/>
                </a:solidFill>
              </a:rPr>
              <a:t>când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la </a:t>
            </a:r>
            <a:r>
              <a:rPr lang="en-US" sz="2400" dirty="0" smtClean="0">
                <a:solidFill>
                  <a:schemeClr val="bg1"/>
                </a:solidFill>
              </a:rPr>
              <a:t>in</a:t>
            </a:r>
            <a:r>
              <a:rPr lang="ro-RO" sz="2400" dirty="0" smtClean="0">
                <a:solidFill>
                  <a:schemeClr val="bg1"/>
                </a:solidFill>
              </a:rPr>
              <a:t>sistenţele</a:t>
            </a:r>
            <a:r>
              <a:rPr lang="en-US" sz="2400" dirty="0" smtClean="0">
                <a:solidFill>
                  <a:schemeClr val="bg1"/>
                </a:solidFill>
              </a:rPr>
              <a:t> con</a:t>
            </a:r>
            <a:r>
              <a:rPr lang="ro-RO" sz="2400" dirty="0" smtClean="0">
                <a:solidFill>
                  <a:schemeClr val="bg1"/>
                </a:solidFill>
              </a:rPr>
              <a:t>telui</a:t>
            </a: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hlinkClick r:id="rId3" tooltip="Franz von Bellegarde — pagină inexistentă"/>
              </a:rPr>
              <a:t>Franz von </a:t>
            </a:r>
            <a:r>
              <a:rPr lang="en-US" sz="2400" dirty="0" err="1" smtClean="0">
                <a:solidFill>
                  <a:schemeClr val="bg1"/>
                </a:solidFill>
                <a:hlinkClick r:id="rId3" tooltip="Franz von Bellegarde — pagină inexistentă"/>
              </a:rPr>
              <a:t>Bellegarde</a:t>
            </a: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(1833-1912)</a:t>
            </a:r>
            <a:r>
              <a:rPr lang="ro-RO" sz="2400" dirty="0" smtClean="0">
                <a:solidFill>
                  <a:schemeClr val="bg1"/>
                </a:solidFill>
              </a:rPr>
              <a:t>, </a:t>
            </a:r>
            <a:r>
              <a:rPr lang="vi-VN" sz="2400" dirty="0" smtClean="0">
                <a:solidFill>
                  <a:schemeClr val="bg1"/>
                </a:solidFill>
              </a:rPr>
              <a:t> deputatul de Câmpulung în parlamentul austriac, împăratul </a:t>
            </a:r>
            <a:r>
              <a:rPr lang="vi-VN" sz="2400" dirty="0" smtClean="0">
                <a:solidFill>
                  <a:schemeClr val="bg1"/>
                </a:solidFill>
                <a:hlinkClick r:id="rId4" tooltip="Franz Iosif"/>
              </a:rPr>
              <a:t>Franz Iosif</a:t>
            </a:r>
            <a:r>
              <a:rPr lang="vi-VN" sz="2400" dirty="0" smtClean="0">
                <a:solidFill>
                  <a:schemeClr val="bg1"/>
                </a:solidFill>
              </a:rPr>
              <a:t> a emis </a:t>
            </a:r>
            <a:r>
              <a:rPr lang="en-US" sz="2400" dirty="0" smtClean="0">
                <a:solidFill>
                  <a:schemeClr val="bg1"/>
                </a:solidFill>
              </a:rPr>
              <a:t>Dec</a:t>
            </a:r>
            <a:r>
              <a:rPr lang="ro-RO" sz="2400" dirty="0" smtClean="0">
                <a:solidFill>
                  <a:schemeClr val="bg1"/>
                </a:solidFill>
              </a:rPr>
              <a:t>retul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împărătesc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austriac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pentru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întemeierea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unui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gimnaziu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complet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cu 8 </a:t>
            </a:r>
            <a:r>
              <a:rPr lang="ro-RO" sz="2400" dirty="0" smtClean="0">
                <a:solidFill>
                  <a:schemeClr val="bg1"/>
                </a:solidFill>
              </a:rPr>
              <a:t>clase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în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oraşul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smtClean="0">
                <a:solidFill>
                  <a:schemeClr val="bg1"/>
                </a:solidFill>
              </a:rPr>
              <a:t>Câmpulung</a:t>
            </a:r>
            <a:r>
              <a:rPr lang="en-US" sz="2400" dirty="0" smtClean="0">
                <a:solidFill>
                  <a:schemeClr val="bg1"/>
                </a:solidFill>
              </a:rPr>
              <a:t> M</a:t>
            </a:r>
            <a:r>
              <a:rPr lang="ro-RO" sz="2400" dirty="0" smtClean="0">
                <a:solidFill>
                  <a:schemeClr val="bg1"/>
                </a:solidFill>
              </a:rPr>
              <a:t>oldovenesc.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Placeholder 6" descr="descărcare.jpg"/>
          <p:cNvPicPr>
            <a:picLocks noGrp="1" noChangeAspect="1"/>
          </p:cNvPicPr>
          <p:nvPr>
            <p:ph type="pic" idx="1"/>
          </p:nvPr>
        </p:nvPicPr>
        <p:blipFill>
          <a:blip r:embed="rId5"/>
          <a:srcRect l="12534" r="12534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3655163"/>
          </a:xfrm>
        </p:spPr>
        <p:txBody>
          <a:bodyPr>
            <a:normAutofit/>
          </a:bodyPr>
          <a:lstStyle/>
          <a:p>
            <a:pPr algn="ctr"/>
            <a: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 parcursul anilor, colegiul naţional ,,dragoş-vodă,, s-a implicat în diferite activităţi extraşcolare cum ar fi:</a:t>
            </a:r>
            <a:b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-Balul bobocilor</a:t>
            </a:r>
            <a:b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-balul dragobetelor </a:t>
            </a:r>
            <a:b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-diferite proiecte în cadrul informaticii</a:t>
            </a:r>
            <a:endParaRPr lang="en-US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sz="2800" dirty="0" smtClean="0"/>
              <a:t>Activităţile extraşcolare ale Colegiului Naţional ,,Dragoş-Vodă”</a:t>
            </a:r>
            <a:endParaRPr lang="en-US" sz="2800" dirty="0"/>
          </a:p>
        </p:txBody>
      </p:sp>
      <p:pic>
        <p:nvPicPr>
          <p:cNvPr id="8" name="Picture 7" descr="descărcare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953000"/>
            <a:ext cx="2857500" cy="1600200"/>
          </a:xfrm>
          <a:prstGeom prst="rect">
            <a:avLst/>
          </a:prstGeom>
        </p:spPr>
      </p:pic>
      <p:pic>
        <p:nvPicPr>
          <p:cNvPr id="9" name="Picture 8" descr="descărcare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8006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ărcare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752"/>
            <a:ext cx="8229600" cy="5526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Clasa a XI-a 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o-RO" dirty="0" smtClean="0"/>
              <a:t>Colectivul clasei a XI-a F este format din 32 de elevi având ca diriginte pe doamna Doina Duminica, profesor de Matematică.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Activităţile clasei XI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 	</a:t>
            </a:r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Clasa XI F a fost si este implicată în mai multe activităţi extraşcolare. Noi, elevii clasei am hotarât să organizăm aceste activităţi pentru a cunoaşte mai bine oraşul Campulung Moldovenesc; punctele ce se pot vizita si natura:</a:t>
            </a:r>
          </a:p>
          <a:p>
            <a:pPr lvl="1"/>
            <a:r>
              <a:rPr lang="ro-RO" dirty="0" smtClean="0"/>
              <a:t>- Muzeul Lemnului</a:t>
            </a:r>
          </a:p>
          <a:p>
            <a:pPr lvl="1"/>
            <a:r>
              <a:rPr lang="ro-RO" dirty="0" smtClean="0"/>
              <a:t>-Muzeul Lingurilor</a:t>
            </a:r>
          </a:p>
          <a:p>
            <a:pPr lvl="1"/>
            <a:r>
              <a:rPr lang="ro-RO" dirty="0" smtClean="0"/>
              <a:t>- Parcurile</a:t>
            </a:r>
          </a:p>
          <a:p>
            <a:pPr lvl="1"/>
            <a:r>
              <a:rPr lang="ro-RO" dirty="0" smtClean="0"/>
              <a:t>-Pârâul Mesteacăn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Punctele Vizitate de 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pPr>
              <a:buNone/>
            </a:pPr>
            <a:r>
              <a:rPr lang="ro-RO" sz="2000" dirty="0" smtClean="0"/>
              <a:t>Pâraul Mesteacăn			Muzeul Lemnului</a:t>
            </a:r>
            <a:endParaRPr lang="en-US" sz="2000" dirty="0"/>
          </a:p>
        </p:txBody>
      </p:sp>
      <p:pic>
        <p:nvPicPr>
          <p:cNvPr id="4" name="Picture 4" descr="DSCN0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0"/>
            <a:ext cx="2667000" cy="2133600"/>
          </a:xfrm>
          <a:prstGeom prst="rect">
            <a:avLst/>
          </a:prstGeom>
          <a:noFill/>
        </p:spPr>
      </p:pic>
      <p:pic>
        <p:nvPicPr>
          <p:cNvPr id="5" name="Picture 4" descr="descărcare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72000"/>
            <a:ext cx="2657475" cy="2057400"/>
          </a:xfrm>
          <a:prstGeom prst="rect">
            <a:avLst/>
          </a:prstGeom>
        </p:spPr>
      </p:pic>
      <p:pic>
        <p:nvPicPr>
          <p:cNvPr id="6" name="Picture 11" descr="Imagin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648200"/>
            <a:ext cx="666750" cy="2028825"/>
          </a:xfrm>
          <a:prstGeom prst="rect">
            <a:avLst/>
          </a:prstGeom>
          <a:noFill/>
        </p:spPr>
      </p:pic>
      <p:pic>
        <p:nvPicPr>
          <p:cNvPr id="7" name="Picture 15" descr="Imagine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676400"/>
            <a:ext cx="609600" cy="2257425"/>
          </a:xfrm>
          <a:prstGeom prst="rect">
            <a:avLst/>
          </a:prstGeom>
          <a:noFill/>
        </p:spPr>
      </p:pic>
      <p:pic>
        <p:nvPicPr>
          <p:cNvPr id="8" name="Picture 9" descr="Imagine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1676401"/>
            <a:ext cx="581025" cy="2285999"/>
          </a:xfrm>
          <a:prstGeom prst="rect">
            <a:avLst/>
          </a:prstGeom>
          <a:noFill/>
        </p:spPr>
      </p:pic>
      <p:pic>
        <p:nvPicPr>
          <p:cNvPr id="9" name="Picture 7" descr="Imagine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1600200"/>
            <a:ext cx="66675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Activităţi extraşcolare</a:t>
            </a:r>
            <a:br>
              <a:rPr lang="ro-RO" dirty="0" smtClean="0"/>
            </a:br>
            <a:r>
              <a:rPr lang="ro-RO" dirty="0" smtClean="0"/>
              <a:t>	</a:t>
            </a:r>
            <a:r>
              <a:rPr lang="ro-RO" dirty="0" smtClean="0"/>
              <a:t>			Cazac laura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o-RO" dirty="0" smtClean="0"/>
              <a:t>		</a:t>
            </a:r>
            <a:r>
              <a:rPr lang="ro-RO" i="1" dirty="0" smtClean="0">
                <a:solidFill>
                  <a:schemeClr val="tx1"/>
                </a:solidFill>
              </a:rPr>
              <a:t>Înafara activităţilor extraşcolare la care particip cu clasa XI F şi cu doamna diriginte, eu intenţionez să duc mai departe obiceiurile, tradiţiile, cântecul şi cuvintele înaintaşilor noştrii. </a:t>
            </a:r>
            <a:endParaRPr lang="ro-RO" i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ro-RO" i="1" dirty="0" smtClean="0">
                <a:solidFill>
                  <a:schemeClr val="tx1"/>
                </a:solidFill>
              </a:rPr>
              <a:t>		Provenind dintr-o comună ale cărui plaiuri răsunau cândva de fluierul rapsodului Ilie Cazacu, preţuiesc tot ce ţine de trecutul artistic al acestui mic ţinut din Ocolul Câmpulungului Bucovinean, din Fundu-Moldovei.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Fundu Moldovei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r>
              <a:rPr lang="ro-RO" sz="2000" dirty="0" smtClean="0"/>
              <a:t>Acest mic ţinut doresc să îl promovez, să se audă de această comună în toate colţurile lumii</a:t>
            </a:r>
            <a:endParaRPr lang="en-US" dirty="0"/>
          </a:p>
        </p:txBody>
      </p:sp>
      <p:pic>
        <p:nvPicPr>
          <p:cNvPr id="5" name="Picture Placeholder 4" descr="descărcare (5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 rot="21389926">
            <a:off x="648957" y="1345968"/>
            <a:ext cx="4271210" cy="3914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109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Activivăţi extraşcolare</vt:lpstr>
      <vt:lpstr>Colegiul Naţional Dragoş-voda</vt:lpstr>
      <vt:lpstr>Pe parcursul anilor, colegiul naţional ,,dragoş-vodă,, s-a implicat în diferite activităţi extraşcolare cum ar fi: -Balul bobocilor -balul dragobetelor  -diferite proiecte în cadrul informaticii</vt:lpstr>
      <vt:lpstr>Slide 4</vt:lpstr>
      <vt:lpstr>Clasa a XI-a F</vt:lpstr>
      <vt:lpstr>Activităţile clasei XI F</vt:lpstr>
      <vt:lpstr>Punctele Vizitate de noi</vt:lpstr>
      <vt:lpstr>Activităţi extraşcolare     Cazac laura</vt:lpstr>
      <vt:lpstr>Fundu Moldovei</vt:lpstr>
      <vt:lpstr>Cântecul: O activitate extraşcolară</vt:lpstr>
      <vt:lpstr>Ţări în care am promovat această activitate</vt:lpstr>
      <vt:lpstr>Hora Moldovenilor</vt:lpstr>
      <vt:lpstr>Lansarea albumului</vt:lpstr>
      <vt:lpstr>Proiect realizat de Cazac Laura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Activivăţi extraşcolare</dc:title>
  <dc:creator>laura</dc:creator>
  <cp:lastModifiedBy>laura</cp:lastModifiedBy>
  <cp:revision>13</cp:revision>
  <dcterms:created xsi:type="dcterms:W3CDTF">2013-11-17T08:52:56Z</dcterms:created>
  <dcterms:modified xsi:type="dcterms:W3CDTF">2013-11-17T10:58:31Z</dcterms:modified>
</cp:coreProperties>
</file>