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105157-4DB5-4F04-9681-ED47F0860544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2097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Cum </a:t>
            </a:r>
            <a:r>
              <a:rPr lang="en-US" b="1" dirty="0" err="1" smtClean="0">
                <a:solidFill>
                  <a:srgbClr val="0000FF"/>
                </a:solidFill>
              </a:rPr>
              <a:t>determin</a:t>
            </a:r>
            <a:r>
              <a:rPr lang="ro-RO" b="1" dirty="0" smtClean="0">
                <a:solidFill>
                  <a:srgbClr val="0000FF"/>
                </a:solidFill>
              </a:rPr>
              <a:t>ăm înălțimea unui arbore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239000" cy="2514600"/>
          </a:xfrm>
        </p:spPr>
        <p:txBody>
          <a:bodyPr/>
          <a:lstStyle/>
          <a:p>
            <a:endParaRPr lang="ro-RO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Material demonstrativ</a:t>
            </a:r>
            <a:endParaRPr lang="ro-RO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Reali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zat de profesor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Teodora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Cosma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1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         </a:t>
            </a:r>
            <a:r>
              <a:rPr lang="en-US" b="1" dirty="0" err="1" smtClean="0">
                <a:solidFill>
                  <a:srgbClr val="0000FF"/>
                </a:solidFill>
              </a:rPr>
              <a:t>Realiz</a:t>
            </a:r>
            <a:r>
              <a:rPr lang="ro-RO" b="1" dirty="0" smtClean="0">
                <a:solidFill>
                  <a:srgbClr val="0000FF"/>
                </a:solidFill>
              </a:rPr>
              <a:t>ăm  </a:t>
            </a:r>
            <a:r>
              <a:rPr lang="en-US" b="1" dirty="0" smtClean="0">
                <a:solidFill>
                  <a:srgbClr val="0000FF"/>
                </a:solidFill>
              </a:rPr>
              <a:t>instrument</a:t>
            </a:r>
            <a:r>
              <a:rPr lang="ro-RO" b="1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ro-RO" b="1" dirty="0" smtClean="0">
                <a:solidFill>
                  <a:srgbClr val="0000FF"/>
                </a:solidFill>
              </a:rPr>
              <a:t> denumite </a:t>
            </a:r>
            <a:r>
              <a:rPr lang="en-US" b="1" dirty="0" smtClean="0">
                <a:solidFill>
                  <a:srgbClr val="0000FF"/>
                </a:solidFill>
              </a:rPr>
              <a:t> "</a:t>
            </a:r>
            <a:r>
              <a:rPr lang="en-US" b="1" dirty="0" err="1" smtClean="0">
                <a:solidFill>
                  <a:srgbClr val="0000FF"/>
                </a:solidFill>
              </a:rPr>
              <a:t>dendrometru</a:t>
            </a:r>
            <a:r>
              <a:rPr lang="en-US" b="1" dirty="0" smtClean="0">
                <a:solidFill>
                  <a:srgbClr val="0000FF"/>
                </a:solidFill>
              </a:rPr>
              <a:t>“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30525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72000"/>
            <a:ext cx="1504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81033" y="1275578"/>
            <a:ext cx="5030390" cy="38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635" y="1387166"/>
            <a:ext cx="506032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3571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562600"/>
            <a:ext cx="341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New folder (2)\P1100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74478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New folder (2)\P110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user\Pictures\New folder (2)\P110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3962400" cy="2743200"/>
          </a:xfrm>
          <a:prstGeom prst="rect">
            <a:avLst/>
          </a:prstGeom>
          <a:noFill/>
        </p:spPr>
      </p:pic>
      <p:pic>
        <p:nvPicPr>
          <p:cNvPr id="6148" name="Picture 4" descr="C:\Users\user\Pictures\New folder (2)\P1100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4038600" cy="2819400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24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Cum determinăm înălțimea unui arbore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determine the height  of a tree</dc:title>
  <dc:creator>user</dc:creator>
  <cp:lastModifiedBy>Teodora</cp:lastModifiedBy>
  <cp:revision>25</cp:revision>
  <dcterms:created xsi:type="dcterms:W3CDTF">2012-12-02T17:36:55Z</dcterms:created>
  <dcterms:modified xsi:type="dcterms:W3CDTF">2016-07-14T19:15:19Z</dcterms:modified>
</cp:coreProperties>
</file>